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72" r:id="rId2"/>
    <p:sldId id="257" r:id="rId3"/>
    <p:sldId id="265" r:id="rId4"/>
    <p:sldId id="266" r:id="rId5"/>
    <p:sldId id="274" r:id="rId6"/>
    <p:sldId id="276" r:id="rId7"/>
    <p:sldId id="277" r:id="rId8"/>
    <p:sldId id="278" r:id="rId9"/>
    <p:sldId id="281" r:id="rId10"/>
    <p:sldId id="282" r:id="rId11"/>
    <p:sldId id="287" r:id="rId12"/>
    <p:sldId id="279" r:id="rId13"/>
    <p:sldId id="283" r:id="rId14"/>
    <p:sldId id="285" r:id="rId15"/>
    <p:sldId id="288" r:id="rId16"/>
    <p:sldId id="291" r:id="rId17"/>
    <p:sldId id="292" r:id="rId18"/>
    <p:sldId id="293" r:id="rId19"/>
    <p:sldId id="294" r:id="rId20"/>
    <p:sldId id="273" r:id="rId21"/>
    <p:sldId id="295" r:id="rId22"/>
    <p:sldId id="303" r:id="rId23"/>
    <p:sldId id="296" r:id="rId24"/>
    <p:sldId id="297" r:id="rId25"/>
    <p:sldId id="298" r:id="rId26"/>
    <p:sldId id="299" r:id="rId27"/>
    <p:sldId id="301" r:id="rId28"/>
    <p:sldId id="304" r:id="rId29"/>
    <p:sldId id="312" r:id="rId30"/>
    <p:sldId id="314" r:id="rId31"/>
    <p:sldId id="315" r:id="rId32"/>
    <p:sldId id="302" r:id="rId33"/>
    <p:sldId id="313" r:id="rId34"/>
    <p:sldId id="316" r:id="rId35"/>
    <p:sldId id="311" r:id="rId36"/>
    <p:sldId id="300" r:id="rId37"/>
    <p:sldId id="305" r:id="rId38"/>
    <p:sldId id="317" r:id="rId39"/>
    <p:sldId id="306" r:id="rId40"/>
    <p:sldId id="307" r:id="rId41"/>
    <p:sldId id="308" r:id="rId42"/>
    <p:sldId id="309" r:id="rId43"/>
    <p:sldId id="310" r:id="rId44"/>
    <p:sldId id="318" r:id="rId45"/>
    <p:sldId id="319" r:id="rId46"/>
    <p:sldId id="320" r:id="rId47"/>
    <p:sldId id="321" r:id="rId48"/>
    <p:sldId id="322" r:id="rId49"/>
    <p:sldId id="328" r:id="rId50"/>
    <p:sldId id="342" r:id="rId51"/>
    <p:sldId id="329" r:id="rId52"/>
    <p:sldId id="331" r:id="rId53"/>
    <p:sldId id="330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271" r:id="rId63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DD0A620-0038-4190-BF15-E8871695BA47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6DD204B-9E2C-4207-A9A8-E94C13657C1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7329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0A04-A90A-BA12-2C21-F37ABCF71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DEF8E-6B65-D0CC-A439-4B5044F64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9ACE5-5A90-71D9-E91A-DD1B2B45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7D14C-0F29-150D-944C-338C309F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CBAA-A578-6B8F-2074-51EC628F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073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38BE-FA1C-3F55-2FB2-5F387E68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18AA8-211D-30A0-1693-F0A082308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0E81E-52F4-2CDD-D4F6-0C78AF17C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F76F-008F-76C5-2375-E60A2E71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ECF9-E7A2-0426-834A-0F8940C3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864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ACDC90-CAC8-4CFF-8163-25F5C0C00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5E86B-50F8-0CF9-4374-0A3962266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AB333-0689-29FB-DA3B-DDE4581A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5E8A9-142D-8C08-346F-F81F1AB4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CCF45-2880-BFD3-C11E-0582EDB6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206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BBE5-B6CC-BF5C-C863-73C9960B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2D7D2-7523-4AA0-DB71-3ADEA3874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C17CF-CB9C-98D7-EFF3-DC9485E1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6D952-EBAD-17CC-EECF-78EE7D02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3801D-EE64-6A7B-725C-DF91D5DA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6622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C2BC-75DC-BFD6-6F20-E349A190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EDDC8-288A-EC4E-B07B-82B4F5EB6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6A448-FCE6-03EA-C85B-72173EE85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D308-9DDC-6ABD-C862-AE67CCBF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D7296-2779-2637-8561-2C2E583F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55784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EFA-CA96-8336-9B6B-77083FB2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2C2E0-139B-3660-4A1A-F91D32F78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20BCA-158E-3D40-165B-EB71FEC1B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436B7-8320-3831-B546-7965F0D2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2C498-28B8-41C0-5C51-2DF0CE38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6E100-6047-F85A-84DC-D10E9168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325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2682-D011-A50E-5EA5-550E1DCEE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78C3D-2B8D-48FA-8A80-48FA4FCB0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F1407-E367-EC6C-6E22-414EA9270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EEC78-FFF5-8743-6921-CAA7F694D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6E280-C914-7338-1464-38B3A99A6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66CA5-365B-79EC-C013-C614727B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C006DA-378D-9DDF-8EE4-3ABC0C96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C4C5C-B55D-2C85-5918-961AB1BB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9843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5278-B9D2-D552-08AC-B9447DA2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FCA91-D193-4784-B789-8CED9DECD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B7D07-795B-AE93-4682-3A04C5DA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7E466-0392-136C-A764-8D08BC5B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2785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92840B-BB92-2B82-9CB2-F251B866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DA987-99BE-62AD-C9B4-6B33EDEA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6944F-6C0A-4BD8-C787-DF8D4E4D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8395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DCF6C-7C28-7E12-301A-2C3D0820A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3C9F-C863-8D9D-5948-CBE7C7353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C4A16-B1D1-F4BC-1A0F-B8721C0C3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A36AB-B2E6-C1B1-C4B3-822D5C25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8C4A6-943C-ABC4-8B50-2AC58BC6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CBC91-164A-77BF-8BF6-B54E3AD2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390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9EF8-0147-5890-48AF-9CF8E3C5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AB419-7FE9-7D43-2051-E25EEF33E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1DAAD-A46B-74ED-8029-2D2097611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37C08-124C-264E-D17B-EE4EABCB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1C9CE-6350-0B6A-AB91-0478E463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76B8B-CDC9-E89E-B7DD-B9ACE21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9176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8FDA0-2F05-17A4-BAFB-633849F8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E92C-2912-19C1-B539-BDE9EF7A9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169C8-39A8-0FC5-1B9E-F4C72D3C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1A829-59A7-421A-A1F9-65B693107F32}" type="datetimeFigureOut">
              <a:rPr lang="ar-EG" smtClean="0"/>
              <a:t>28/06/1444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DA7D4-37F1-2BD1-37FF-F638C3F0B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214FE-4DA3-998F-F0DD-5ACDD6691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BA5E1-9412-4EA9-B91E-E5BF9CB258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0468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7" Type="http://schemas.microsoft.com/office/2007/relationships/hdphoto" Target="../media/hdphoto3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microsoft.com/office/2007/relationships/hdphoto" Target="../media/hdphoto35.wdp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7" Type="http://schemas.microsoft.com/office/2007/relationships/hdphoto" Target="../media/hdphoto4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microsoft.com/office/2007/relationships/hdphoto" Target="../media/hdphoto42.wdp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6.wdp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7" Type="http://schemas.microsoft.com/office/2007/relationships/hdphoto" Target="../media/hdphoto5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microsoft.com/office/2007/relationships/hdphoto" Target="../media/hdphoto49.wdp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3.wdp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56.wdp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F3CA6-9942-AEC3-8D3C-B13FA4DA874A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Flowchart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836966D-1238-DE09-A66A-4C65B620E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700824"/>
            <a:ext cx="5536001" cy="539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18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69133-2AE3-2539-BBC2-B7E2D9F5E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23" y="191056"/>
            <a:ext cx="5056127" cy="656640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8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8F9A18-FB71-F339-3668-616C737C7501}"/>
              </a:ext>
            </a:extLst>
          </p:cNvPr>
          <p:cNvSpPr txBox="1"/>
          <p:nvPr/>
        </p:nvSpPr>
        <p:spPr>
          <a:xfrm>
            <a:off x="838199" y="1120676"/>
            <a:ext cx="7021513" cy="2308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15235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08EE32-6192-D2C9-DA2D-8F6279AC4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549" y="643468"/>
            <a:ext cx="6155874" cy="5571066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17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403241B2-34AB-2C99-4D16-B6B47658D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71" y="643468"/>
            <a:ext cx="5000031" cy="5571066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1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77AED4-A931-2852-1BD7-BD3BA432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6" y="509824"/>
            <a:ext cx="4583104" cy="583835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1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3CC0DD-C774-F08B-6E33-8E68B7032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30248"/>
            <a:ext cx="4528113" cy="5997503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8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B76EE-12F3-F84A-12D7-17EEFE904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390" y="549149"/>
            <a:ext cx="5471716" cy="57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4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75D4B9-EADD-6759-EDA3-09AB4521C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253" y="525159"/>
            <a:ext cx="5816050" cy="58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79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8EA67-78A4-C4FB-5483-C44E9DC9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07749"/>
            <a:ext cx="4171518" cy="6442501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66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8D82D-3157-8390-6705-9EAE202B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175598"/>
            <a:ext cx="3773945" cy="6506804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6FC460C-A025-5010-3CC9-52AFA76F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4596-A4EB-BC31-4C30-7D63526B47CF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CHAPTER ONE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: INTRODUCTION TO PROGRAMMING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258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6FC460C-A025-5010-3CC9-52AFA76F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" y="-190490"/>
            <a:ext cx="12191980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4596-A4EB-BC31-4C30-7D63526B47CF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CHAPTER TWO: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PROBLEMS INVOLVING SELECTION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33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2DE5A-841E-EF64-0980-550FF8228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72" y="190171"/>
            <a:ext cx="8612655" cy="63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14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8F9A18-FB71-F339-3668-616C737C7501}"/>
              </a:ext>
            </a:extLst>
          </p:cNvPr>
          <p:cNvSpPr txBox="1"/>
          <p:nvPr/>
        </p:nvSpPr>
        <p:spPr>
          <a:xfrm>
            <a:off x="838199" y="1120676"/>
            <a:ext cx="7021513" cy="2308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929865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0DCC4-F23D-4DFB-DFEB-13700B3DC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714" y="225534"/>
            <a:ext cx="5510572" cy="64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80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F59E2-B28A-0828-072D-758A3EF4C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695"/>
          <a:stretch/>
        </p:blipFill>
        <p:spPr>
          <a:xfrm>
            <a:off x="314324" y="304800"/>
            <a:ext cx="6296025" cy="597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F5593-8561-0C88-AEB3-4181458FB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94"/>
          <a:stretch/>
        </p:blipFill>
        <p:spPr>
          <a:xfrm>
            <a:off x="6905624" y="228600"/>
            <a:ext cx="5286376" cy="201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2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2A01B-3250-61D4-2985-65F404A2C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159"/>
          <a:stretch/>
        </p:blipFill>
        <p:spPr>
          <a:xfrm>
            <a:off x="301840" y="297864"/>
            <a:ext cx="5726098" cy="6444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79CB6-4A8F-98B0-2E99-CC54BD114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259"/>
          <a:stretch/>
        </p:blipFill>
        <p:spPr>
          <a:xfrm>
            <a:off x="5601903" y="200209"/>
            <a:ext cx="6363702" cy="22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5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0B686-176A-BBDE-FD53-01C449216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900"/>
          <a:stretch/>
        </p:blipFill>
        <p:spPr>
          <a:xfrm>
            <a:off x="5655076" y="274559"/>
            <a:ext cx="5891814" cy="5811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0CA73B-BA87-D907-AC11-657E029F2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93" b="40971"/>
          <a:stretch/>
        </p:blipFill>
        <p:spPr>
          <a:xfrm>
            <a:off x="139637" y="1420426"/>
            <a:ext cx="5505318" cy="4563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801892-5F8D-274D-0D48-2D8F3D57F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40" t="-49780" r="1740" b="90751"/>
          <a:stretch/>
        </p:blipFill>
        <p:spPr>
          <a:xfrm>
            <a:off x="139637" y="-5858433"/>
            <a:ext cx="5186965" cy="73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50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7C665-A8DE-928C-AE10-35565F41E9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712"/>
          <a:stretch/>
        </p:blipFill>
        <p:spPr>
          <a:xfrm>
            <a:off x="6096000" y="71019"/>
            <a:ext cx="5576535" cy="5930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0FFD5-F951-5838-C74C-7F302583A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57174" y="177551"/>
            <a:ext cx="4865241" cy="65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92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6FC460C-A025-5010-3CC9-52AFA76F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63" b="29063"/>
          <a:stretch/>
        </p:blipFill>
        <p:spPr>
          <a:xfrm>
            <a:off x="20" y="-190490"/>
            <a:ext cx="12191980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4596-A4EB-BC31-4C30-7D63526B47CF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CHAPTER THREE: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PROBLEMS INVOLVING LOOPING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980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1F95C-84B4-8BE6-A4C1-88DD87CDFD01}"/>
              </a:ext>
            </a:extLst>
          </p:cNvPr>
          <p:cNvSpPr txBox="1"/>
          <p:nvPr/>
        </p:nvSpPr>
        <p:spPr>
          <a:xfrm>
            <a:off x="4114801" y="2069832"/>
            <a:ext cx="3733800" cy="72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Iteration</a:t>
            </a:r>
            <a:endParaRPr lang="en-US" sz="4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F6497DD-CC3B-D262-F849-59F1AC58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45" y="4869348"/>
            <a:ext cx="9161712" cy="13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0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BB8470-B801-B8C8-A87F-D8A7E981034F}"/>
              </a:ext>
            </a:extLst>
          </p:cNvPr>
          <p:cNvSpPr txBox="1"/>
          <p:nvPr/>
        </p:nvSpPr>
        <p:spPr>
          <a:xfrm>
            <a:off x="3657600" y="2061828"/>
            <a:ext cx="4572000" cy="653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ALGORITHM</a:t>
            </a:r>
            <a:endParaRPr lang="en-US" sz="4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4BCA0-F87E-7A72-C821-40D951D79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7" y="4777140"/>
            <a:ext cx="10749497" cy="83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01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1F95C-84B4-8BE6-A4C1-88DD87CDFD01}"/>
              </a:ext>
            </a:extLst>
          </p:cNvPr>
          <p:cNvSpPr txBox="1"/>
          <p:nvPr/>
        </p:nvSpPr>
        <p:spPr>
          <a:xfrm>
            <a:off x="4114801" y="2069832"/>
            <a:ext cx="3733800" cy="72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Looping</a:t>
            </a:r>
            <a:endParaRPr lang="en-US" sz="4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6C43F-A57C-07DB-50EF-C1505C022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06" y="5135610"/>
            <a:ext cx="11161990" cy="83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2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1F95C-84B4-8BE6-A4C1-88DD87CDFD01}"/>
              </a:ext>
            </a:extLst>
          </p:cNvPr>
          <p:cNvSpPr txBox="1"/>
          <p:nvPr/>
        </p:nvSpPr>
        <p:spPr>
          <a:xfrm>
            <a:off x="4114801" y="2069832"/>
            <a:ext cx="3733800" cy="72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Pre-test Iteration</a:t>
            </a:r>
            <a:endParaRPr lang="en-US" sz="4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F5696A-8DD6-BF3F-D6F6-FA95A3075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49" y="4701651"/>
            <a:ext cx="9050253" cy="159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5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82AE0B9-6A54-C868-A9B5-6774BF44D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87" y="922459"/>
            <a:ext cx="5186626" cy="5683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7F2B28-60EB-A174-79A0-A77989BB44E7}"/>
              </a:ext>
            </a:extLst>
          </p:cNvPr>
          <p:cNvSpPr/>
          <p:nvPr/>
        </p:nvSpPr>
        <p:spPr>
          <a:xfrm>
            <a:off x="433850" y="214573"/>
            <a:ext cx="38138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Pre-test Iteration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4020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1F95C-84B4-8BE6-A4C1-88DD87CDFD01}"/>
              </a:ext>
            </a:extLst>
          </p:cNvPr>
          <p:cNvSpPr txBox="1"/>
          <p:nvPr/>
        </p:nvSpPr>
        <p:spPr>
          <a:xfrm>
            <a:off x="4114801" y="2069832"/>
            <a:ext cx="3733800" cy="72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Post-test Iteration</a:t>
            </a:r>
            <a:endParaRPr lang="en-US" sz="4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0A99811-DFFC-CAC2-46B8-2E4A9C0D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37" y="4486275"/>
            <a:ext cx="9411277" cy="17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1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7F2B28-60EB-A174-79A0-A77989BB44E7}"/>
              </a:ext>
            </a:extLst>
          </p:cNvPr>
          <p:cNvSpPr/>
          <p:nvPr/>
        </p:nvSpPr>
        <p:spPr>
          <a:xfrm>
            <a:off x="328981" y="214573"/>
            <a:ext cx="40235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Post-test Iteration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B8A0D67-EAE2-B029-B610-4C7AE4AD3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12" y="1157886"/>
            <a:ext cx="8387775" cy="54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19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D4A87-95DC-65ED-876F-67EE30003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6" y="2802704"/>
            <a:ext cx="10897548" cy="12525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1E5AFD-BB00-63C4-63A7-CD2249ED8A55}"/>
              </a:ext>
            </a:extLst>
          </p:cNvPr>
          <p:cNvSpPr/>
          <p:nvPr/>
        </p:nvSpPr>
        <p:spPr>
          <a:xfrm>
            <a:off x="357522" y="221499"/>
            <a:ext cx="21731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5133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FAE71-60F0-67C6-8E60-B5F66806D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69" y="128235"/>
            <a:ext cx="5418755" cy="6601529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A7669BC0-5B53-E4E7-685A-7F51C3564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28235"/>
            <a:ext cx="5663996" cy="225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56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531BF3-4797-4B07-6A73-1189667C6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7" y="181992"/>
            <a:ext cx="6124218" cy="649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8F9A18-FB71-F339-3668-616C737C7501}"/>
              </a:ext>
            </a:extLst>
          </p:cNvPr>
          <p:cNvSpPr txBox="1"/>
          <p:nvPr/>
        </p:nvSpPr>
        <p:spPr>
          <a:xfrm>
            <a:off x="838199" y="1120676"/>
            <a:ext cx="7021513" cy="2308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478184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11D63-5584-C2B2-F068-610AFB94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6" y="262271"/>
            <a:ext cx="9750928" cy="58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20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1F95C-84B4-8BE6-A4C1-88DD87CDFD01}"/>
              </a:ext>
            </a:extLst>
          </p:cNvPr>
          <p:cNvSpPr txBox="1"/>
          <p:nvPr/>
        </p:nvSpPr>
        <p:spPr>
          <a:xfrm>
            <a:off x="4114801" y="2069832"/>
            <a:ext cx="3733800" cy="72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FLOWCHART</a:t>
            </a:r>
            <a:endParaRPr lang="en-US" sz="4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56F48A-A80F-166F-42D3-9EA71BDAF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5" y="4869348"/>
            <a:ext cx="10064621" cy="72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09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6CCFB-27B0-F583-E4BC-3E5A4027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0" y="0"/>
            <a:ext cx="64389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2A061-CEE8-1118-203B-73C8AAAF9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394" y="0"/>
            <a:ext cx="3771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82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C9FC8-1B97-2074-75B6-26DB02E3B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2" y="194214"/>
            <a:ext cx="9626419" cy="39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0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E2310-4B54-ADF1-83C3-C78825E6D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1" y="185634"/>
            <a:ext cx="8318844" cy="593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32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D471A-E0A0-1425-E181-2C39B5AB5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4" y="0"/>
            <a:ext cx="7572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41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5C256-7926-F7F4-B2AC-F6A38F0B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2" y="248408"/>
            <a:ext cx="9261786" cy="536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1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F8CB37D-846E-E676-96A1-064E60609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7" y="230076"/>
            <a:ext cx="5495211" cy="1759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F72A1-0D07-41B5-FF1C-7186D77F7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7" y="2114367"/>
            <a:ext cx="6649378" cy="2629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B58DD8-E864-DA05-C87B-F42E42155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7" y="4868493"/>
            <a:ext cx="6658904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80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608B500-96D9-1756-AA9C-DE0834AD0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1" y="0"/>
            <a:ext cx="567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9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E0E0D-38F4-161D-8F71-A3AE915DD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0" y="224682"/>
            <a:ext cx="10040213" cy="2420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5B621-C148-3B4F-7A08-23C4DE629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0" y="3118242"/>
            <a:ext cx="9118446" cy="351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29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BADC9-8982-11CB-F7C1-DBC82AF59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7" y="294837"/>
            <a:ext cx="7887801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12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6FC460C-A025-5010-3CC9-52AFA76F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" b="5007"/>
          <a:stretch/>
        </p:blipFill>
        <p:spPr>
          <a:xfrm>
            <a:off x="20" y="-190490"/>
            <a:ext cx="12191980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4596-A4EB-BC31-4C30-7D63526B47CF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CHAPTER FOUR: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PROBLEMS INVOLVING ARRAYS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6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43126-C14C-5170-FB83-35EB677F0DF6}"/>
              </a:ext>
            </a:extLst>
          </p:cNvPr>
          <p:cNvSpPr txBox="1"/>
          <p:nvPr/>
        </p:nvSpPr>
        <p:spPr>
          <a:xfrm>
            <a:off x="3465576" y="1857375"/>
            <a:ext cx="5257800" cy="73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STRATEGIES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E9BA0-9864-2099-D240-35124A802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4" y="4587584"/>
            <a:ext cx="10793332" cy="89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73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BB8470-B801-B8C8-A87F-D8A7E981034F}"/>
              </a:ext>
            </a:extLst>
          </p:cNvPr>
          <p:cNvSpPr txBox="1"/>
          <p:nvPr/>
        </p:nvSpPr>
        <p:spPr>
          <a:xfrm>
            <a:off x="3657600" y="2061828"/>
            <a:ext cx="4572000" cy="653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Array</a:t>
            </a:r>
            <a:endParaRPr lang="en-US" sz="4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EC916-D9A1-3326-AF14-38268E382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06" y="3429000"/>
            <a:ext cx="6552387" cy="31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32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18FABF-F540-6923-2C73-44CA40DC2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9" y="380533"/>
            <a:ext cx="9054799" cy="73265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1026E4ED-EDB9-61FE-DAB1-16ABDAE1D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9" y="1303613"/>
            <a:ext cx="8290167" cy="1081778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8C660807-6801-93A0-510A-203F3FF0E3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9" y="2575821"/>
            <a:ext cx="9707030" cy="28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0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25FB3A5B-6800-35CC-BEB6-147DF6585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6224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14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8F9A18-FB71-F339-3668-616C737C7501}"/>
              </a:ext>
            </a:extLst>
          </p:cNvPr>
          <p:cNvSpPr txBox="1"/>
          <p:nvPr/>
        </p:nvSpPr>
        <p:spPr>
          <a:xfrm>
            <a:off x="838199" y="1120676"/>
            <a:ext cx="7021513" cy="2308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068905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Text, letter&#10;&#10;Description automatically generated">
            <a:extLst>
              <a:ext uri="{FF2B5EF4-FFF2-40B4-BE49-F238E27FC236}">
                <a16:creationId xmlns:a16="http://schemas.microsoft.com/office/drawing/2014/main" id="{9B607401-504F-08E1-917F-F67CCC5C3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3" y="179457"/>
            <a:ext cx="9194493" cy="1776850"/>
          </a:xfrm>
          <a:prstGeom prst="rect">
            <a:avLst/>
          </a:prstGeom>
        </p:spPr>
      </p:pic>
      <p:pic>
        <p:nvPicPr>
          <p:cNvPr id="33" name="Picture 32" descr="Text, letter&#10;&#10;Description automatically generated">
            <a:extLst>
              <a:ext uri="{FF2B5EF4-FFF2-40B4-BE49-F238E27FC236}">
                <a16:creationId xmlns:a16="http://schemas.microsoft.com/office/drawing/2014/main" id="{938DBD8F-D251-3CF3-11BD-AD2756CF0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3" y="1956307"/>
            <a:ext cx="7763258" cy="477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49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BC1EA-FD2D-2F83-27A3-599B76883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5" y="147179"/>
            <a:ext cx="9507277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40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09B2D-559D-5426-A620-05FE7C87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9" y="1166190"/>
            <a:ext cx="9052297" cy="4042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FF23B-E609-0D5E-60E2-23B591E0B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9" y="5209064"/>
            <a:ext cx="5201014" cy="1204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14623-4227-F1AC-68C4-9DA4326C4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9" y="280547"/>
            <a:ext cx="10269237" cy="8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28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083268D-E2A0-EF1D-91D0-C9BA3BE55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2" y="0"/>
            <a:ext cx="7620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77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F30C0-62CC-635D-CC50-C3FA83197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7" y="276168"/>
            <a:ext cx="10380217" cy="91652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F509CF2-FBE7-C16F-5DEB-A0014E399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7" y="1192696"/>
            <a:ext cx="9171566" cy="40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23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A5130CA-E7B5-07AD-CA5C-E071E6150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" y="0"/>
            <a:ext cx="5105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4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7A1FE-09BB-09C0-56EC-EB24F86D1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86" y="3429000"/>
            <a:ext cx="9969674" cy="214335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E73BE5A-A667-496C-353E-E0033BB4D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86" y="748555"/>
            <a:ext cx="8640085" cy="10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65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8FDAB7A-07D6-7092-C3A2-7C7D364FF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7" y="1325608"/>
            <a:ext cx="8754697" cy="33056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C5B076-38B4-E69A-5D84-B96A0E636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7" y="4631244"/>
            <a:ext cx="3791479" cy="12479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147D3B5-0208-93E0-640E-0B80D7572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7" y="385337"/>
            <a:ext cx="9898026" cy="7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32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AF238E5-A644-448A-6399-AA3952ED2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3" y="0"/>
            <a:ext cx="535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69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3433A-1B81-7D00-C502-B0A2C2BD9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2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EC38C-9430-E27E-2117-B15F45208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95" y="353662"/>
            <a:ext cx="7783579" cy="4784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2319BA-9B02-D4AA-27B2-6005CC3DF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75" y="3866466"/>
            <a:ext cx="3962953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4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3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936C1-7FAF-7557-FC2E-58C04C47F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34467"/>
            <a:ext cx="10905066" cy="49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2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3492C-4991-5B0E-E858-4A219D97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36" y="643467"/>
            <a:ext cx="657352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3592</TotalTime>
  <Words>45</Words>
  <Application>Microsoft Office PowerPoint</Application>
  <PresentationFormat>Widescreen</PresentationFormat>
  <Paragraphs>20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محمود محمد محمود سلامه</dc:creator>
  <cp:lastModifiedBy>محمود محمد محمود سلامه</cp:lastModifiedBy>
  <cp:revision>8</cp:revision>
  <dcterms:created xsi:type="dcterms:W3CDTF">2022-12-29T09:17:10Z</dcterms:created>
  <dcterms:modified xsi:type="dcterms:W3CDTF">2023-01-20T04:41:59Z</dcterms:modified>
</cp:coreProperties>
</file>